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77" r:id="rId10"/>
    <p:sldId id="260" r:id="rId11"/>
    <p:sldId id="261" r:id="rId12"/>
    <p:sldId id="262" r:id="rId13"/>
    <p:sldId id="263" r:id="rId14"/>
    <p:sldId id="264" r:id="rId15"/>
    <p:sldId id="276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2192000" cy="6858000"/>
  <p:notesSz cx="7559675" cy="106914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4" Type="http://schemas.openxmlformats.org/officeDocument/2006/relationships/theme" Target="../theme/theme2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4" Type="http://schemas.openxmlformats.org/officeDocument/2006/relationships/theme" Target="../theme/theme3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4" Type="http://schemas.openxmlformats.org/officeDocument/2006/relationships/theme" Target="../theme/theme4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7.xml"/></Relationships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hyperlink" Target="https://ffmpeg.org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7.xml"/><Relationship Id="rId4" Type="http://schemas.openxmlformats.org/officeDocument/2006/relationships/image" Target="../media/image11.jpeg"/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hyperlink" Target="https://git-scm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